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98" r:id="rId5"/>
    <p:sldId id="299" r:id="rId6"/>
    <p:sldId id="300" r:id="rId7"/>
    <p:sldId id="308" r:id="rId8"/>
    <p:sldId id="321" r:id="rId9"/>
    <p:sldId id="319" r:id="rId10"/>
    <p:sldId id="315" r:id="rId11"/>
    <p:sldId id="316" r:id="rId12"/>
    <p:sldId id="317" r:id="rId13"/>
    <p:sldId id="318" r:id="rId14"/>
    <p:sldId id="301" r:id="rId15"/>
    <p:sldId id="286" r:id="rId16"/>
    <p:sldId id="291" r:id="rId17"/>
    <p:sldId id="276" r:id="rId18"/>
    <p:sldId id="285" r:id="rId19"/>
    <p:sldId id="273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08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34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5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56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36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85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50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72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8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53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28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7000-34AA-4C52-9725-3F981F4CABFE}" type="datetimeFigureOut">
              <a:rPr lang="nl-NL" smtClean="0"/>
              <a:t>10-09-16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B63D-4A2B-4EB7-A715-F9BD1CA26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5536" y="40553"/>
            <a:ext cx="37444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VIBE</a:t>
            </a:r>
            <a:endParaRPr lang="nl-NL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79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Mappen TPL: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40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Mappen Bloem: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55776" y="1484784"/>
            <a:ext cx="5904656" cy="5040560"/>
          </a:xfrm>
        </p:spPr>
        <p:txBody>
          <a:bodyPr>
            <a:normAutofit fontScale="25000" lnSpcReduction="20000"/>
          </a:bodyPr>
          <a:lstStyle/>
          <a:p>
            <a:r>
              <a:rPr lang="nl-NL" sz="4400" dirty="0" smtClean="0"/>
              <a:t>Wie </a:t>
            </a:r>
            <a:r>
              <a:rPr lang="nl-NL" sz="4400" dirty="0"/>
              <a:t>ben jij?</a:t>
            </a:r>
          </a:p>
          <a:p>
            <a:pPr marL="0" indent="0">
              <a:buNone/>
            </a:pPr>
            <a:r>
              <a:rPr lang="nl-NL" sz="4400" dirty="0"/>
              <a:t> </a:t>
            </a:r>
          </a:p>
          <a:p>
            <a:pPr lvl="1"/>
            <a:r>
              <a:rPr lang="nl-NL" sz="4400" dirty="0"/>
              <a:t>Voorstellen</a:t>
            </a:r>
          </a:p>
          <a:p>
            <a:pPr lvl="1"/>
            <a:r>
              <a:rPr lang="nl-NL" sz="4400" dirty="0"/>
              <a:t>Wat vind je mooi?</a:t>
            </a:r>
          </a:p>
          <a:p>
            <a:pPr lvl="1"/>
            <a:r>
              <a:rPr lang="nl-NL" sz="4400" dirty="0"/>
              <a:t>Wat inspireert jou</a:t>
            </a:r>
            <a:r>
              <a:rPr lang="nl-NL" sz="4400" dirty="0" smtClean="0"/>
              <a:t>?</a:t>
            </a:r>
            <a:r>
              <a:rPr lang="nl-NL" sz="4400" dirty="0"/>
              <a:t> </a:t>
            </a:r>
          </a:p>
          <a:p>
            <a:r>
              <a:rPr lang="nl-NL" sz="4400" dirty="0" smtClean="0"/>
              <a:t>Opdrachten </a:t>
            </a:r>
            <a:r>
              <a:rPr lang="nl-NL" sz="4400" dirty="0"/>
              <a:t>die bij Bloem T. zijn gemaakt. </a:t>
            </a:r>
          </a:p>
          <a:p>
            <a:pPr lvl="1"/>
            <a:r>
              <a:rPr lang="nl-NL" sz="4400" dirty="0"/>
              <a:t>Week 1</a:t>
            </a:r>
          </a:p>
          <a:p>
            <a:pPr lvl="1"/>
            <a:r>
              <a:rPr lang="nl-NL" sz="4400" dirty="0"/>
              <a:t>Week 2’</a:t>
            </a:r>
          </a:p>
          <a:p>
            <a:pPr lvl="1"/>
            <a:r>
              <a:rPr lang="nl-NL" sz="4400" dirty="0"/>
              <a:t>Week 3</a:t>
            </a:r>
          </a:p>
          <a:p>
            <a:pPr lvl="1"/>
            <a:r>
              <a:rPr lang="nl-NL" sz="4400" dirty="0"/>
              <a:t>Week 4</a:t>
            </a:r>
          </a:p>
          <a:p>
            <a:pPr lvl="1"/>
            <a:r>
              <a:rPr lang="nl-NL" sz="4400" dirty="0"/>
              <a:t>Week 5</a:t>
            </a:r>
          </a:p>
          <a:p>
            <a:pPr lvl="1"/>
            <a:r>
              <a:rPr lang="nl-NL" sz="4400" dirty="0"/>
              <a:t>Week 6</a:t>
            </a:r>
          </a:p>
          <a:p>
            <a:pPr lvl="1"/>
            <a:r>
              <a:rPr lang="nl-NL" sz="4400" dirty="0"/>
              <a:t>Week 7</a:t>
            </a:r>
          </a:p>
          <a:p>
            <a:pPr lvl="1"/>
            <a:r>
              <a:rPr lang="nl-NL" sz="4400" dirty="0"/>
              <a:t>Herfstvakantie</a:t>
            </a:r>
          </a:p>
          <a:p>
            <a:pPr lvl="1"/>
            <a:r>
              <a:rPr lang="nl-NL" sz="4400" dirty="0"/>
              <a:t>Week 9</a:t>
            </a:r>
          </a:p>
          <a:p>
            <a:pPr lvl="1"/>
            <a:r>
              <a:rPr lang="nl-NL" sz="4400" dirty="0"/>
              <a:t>Etc</a:t>
            </a:r>
            <a:r>
              <a:rPr lang="nl-NL" sz="4400" dirty="0" smtClean="0"/>
              <a:t>.</a:t>
            </a:r>
            <a:r>
              <a:rPr lang="nl-NL" sz="4400" dirty="0"/>
              <a:t> </a:t>
            </a:r>
          </a:p>
          <a:p>
            <a:r>
              <a:rPr lang="nl-NL" sz="4400" dirty="0" smtClean="0"/>
              <a:t>Foto’s </a:t>
            </a:r>
            <a:r>
              <a:rPr lang="nl-NL" sz="4400" dirty="0"/>
              <a:t>gemaakt bloemwerk</a:t>
            </a:r>
            <a:r>
              <a:rPr lang="nl-NL" sz="4400" dirty="0" smtClean="0"/>
              <a:t>.</a:t>
            </a:r>
            <a:r>
              <a:rPr lang="nl-NL" sz="4400" dirty="0"/>
              <a:t> </a:t>
            </a:r>
          </a:p>
          <a:p>
            <a:pPr lvl="1"/>
            <a:r>
              <a:rPr lang="nl-NL" sz="4400" dirty="0"/>
              <a:t>Week 1</a:t>
            </a:r>
          </a:p>
          <a:p>
            <a:pPr lvl="1"/>
            <a:r>
              <a:rPr lang="nl-NL" sz="4400" dirty="0"/>
              <a:t>Week 2’</a:t>
            </a:r>
          </a:p>
          <a:p>
            <a:pPr lvl="1"/>
            <a:r>
              <a:rPr lang="nl-NL" sz="4400" dirty="0"/>
              <a:t>Week 3</a:t>
            </a:r>
          </a:p>
          <a:p>
            <a:pPr lvl="1"/>
            <a:r>
              <a:rPr lang="nl-NL" sz="4400" dirty="0"/>
              <a:t>Week 4</a:t>
            </a:r>
          </a:p>
          <a:p>
            <a:pPr lvl="1"/>
            <a:r>
              <a:rPr lang="nl-NL" sz="4400" dirty="0"/>
              <a:t>Week 5</a:t>
            </a:r>
          </a:p>
          <a:p>
            <a:pPr lvl="1"/>
            <a:r>
              <a:rPr lang="nl-NL" sz="4400" dirty="0"/>
              <a:t>Week 6</a:t>
            </a:r>
          </a:p>
          <a:p>
            <a:pPr lvl="1"/>
            <a:r>
              <a:rPr lang="nl-NL" sz="4400" dirty="0"/>
              <a:t>Week 7</a:t>
            </a:r>
          </a:p>
          <a:p>
            <a:pPr lvl="1"/>
            <a:r>
              <a:rPr lang="nl-NL" sz="4400" dirty="0"/>
              <a:t>Herfstvakantie</a:t>
            </a:r>
          </a:p>
          <a:p>
            <a:pPr lvl="1"/>
            <a:r>
              <a:rPr lang="nl-NL" sz="4400" dirty="0"/>
              <a:t>Week 9</a:t>
            </a:r>
          </a:p>
          <a:p>
            <a:pPr lvl="1"/>
            <a:r>
              <a:rPr lang="nl-NL" sz="4400" dirty="0"/>
              <a:t>Etc</a:t>
            </a:r>
            <a:r>
              <a:rPr lang="nl-NL" sz="4400" dirty="0" smtClean="0"/>
              <a:t>.</a:t>
            </a:r>
            <a:endParaRPr lang="nl-NL" sz="4400" dirty="0"/>
          </a:p>
          <a:p>
            <a:pPr lvl="0"/>
            <a:r>
              <a:rPr lang="nl-NL" sz="4400" dirty="0" smtClean="0"/>
              <a:t>Gebruikte </a:t>
            </a:r>
            <a:r>
              <a:rPr lang="nl-NL" sz="4400" dirty="0"/>
              <a:t>materialen bloemwerk lijst</a:t>
            </a:r>
            <a:r>
              <a:rPr lang="nl-NL" sz="4400" dirty="0" smtClean="0"/>
              <a:t>.</a:t>
            </a:r>
            <a:endParaRPr lang="nl-NL" sz="4400" dirty="0"/>
          </a:p>
          <a:p>
            <a:r>
              <a:rPr lang="nl-NL" sz="4400" dirty="0" err="1" smtClean="0"/>
              <a:t>stageopdrachten</a:t>
            </a:r>
            <a:r>
              <a:rPr lang="nl-NL" sz="4400" dirty="0"/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20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Mappen Dier klas 1: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NL" dirty="0"/>
              <a:t>Klas 1</a:t>
            </a:r>
          </a:p>
          <a:p>
            <a:r>
              <a:rPr lang="nl-NL" dirty="0"/>
              <a:t>-------------------------------------------</a:t>
            </a:r>
          </a:p>
          <a:p>
            <a:r>
              <a:rPr lang="nl-NL" dirty="0"/>
              <a:t>1. Het Dierenpark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2. Honden en Kattenwereld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3. De Dierenspeciaalzaak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4. De Paardenwereld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19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Mappen Dier klas 2: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NL" dirty="0"/>
              <a:t>5. De Boerderij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6. De Dierenartsenpraktijk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7. </a:t>
            </a:r>
            <a:r>
              <a:rPr lang="nl-NL" dirty="0" err="1"/>
              <a:t>Voliere</a:t>
            </a:r>
            <a:r>
              <a:rPr lang="nl-NL" dirty="0"/>
              <a:t> en Aquarium</a:t>
            </a:r>
          </a:p>
          <a:p>
            <a:r>
              <a:rPr lang="nl-NL" dirty="0"/>
              <a:t>- Vragen van de hoofdstukken</a:t>
            </a:r>
          </a:p>
          <a:p>
            <a:r>
              <a:rPr lang="nl-NL" dirty="0"/>
              <a:t>- Leeractiviteiten</a:t>
            </a:r>
          </a:p>
          <a:p>
            <a:r>
              <a:rPr lang="nl-NL" dirty="0"/>
              <a:t>- Project</a:t>
            </a:r>
          </a:p>
          <a:p>
            <a:r>
              <a:rPr lang="nl-NL" dirty="0"/>
              <a:t>- BPV-opdrachten met beoordeling</a:t>
            </a:r>
          </a:p>
          <a:p>
            <a:r>
              <a:rPr lang="nl-NL" dirty="0"/>
              <a:t>- Excursie/Overige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69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Nog 2 </a:t>
            </a: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mappen: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mij gedeeld: </a:t>
            </a:r>
          </a:p>
          <a:p>
            <a:pPr lvl="1"/>
            <a:r>
              <a:rPr lang="nl-NL" dirty="0" smtClean="0"/>
              <a:t>Hierin staan documenten die iemand met je wil delen. B.v. Een klasgenoot of je docent.</a:t>
            </a:r>
          </a:p>
          <a:p>
            <a:pPr lvl="1"/>
            <a:endParaRPr lang="nl-NL" dirty="0"/>
          </a:p>
          <a:p>
            <a:r>
              <a:rPr lang="nl-NL" dirty="0" smtClean="0"/>
              <a:t>Door mij gedeeld:</a:t>
            </a:r>
          </a:p>
          <a:p>
            <a:pPr lvl="1"/>
            <a:r>
              <a:rPr lang="nl-NL" dirty="0" smtClean="0"/>
              <a:t>Hierin zet je documenten waarin je wil samenwerken met bv klasgenoot.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73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Favorieten: snel naar je map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9"/>
            <a:ext cx="5616624" cy="4392488"/>
          </a:xfrm>
        </p:spPr>
        <p:txBody>
          <a:bodyPr>
            <a:normAutofit/>
          </a:bodyPr>
          <a:lstStyle/>
          <a:p>
            <a:r>
              <a:rPr lang="nl-NL" dirty="0" smtClean="0"/>
              <a:t>Je kunt je map als favoriet markeren:</a:t>
            </a:r>
            <a:endParaRPr lang="nl-NL" dirty="0"/>
          </a:p>
          <a:p>
            <a:r>
              <a:rPr lang="nl-NL" dirty="0" smtClean="0"/>
              <a:t>Ga op map staan</a:t>
            </a:r>
          </a:p>
          <a:p>
            <a:r>
              <a:rPr lang="nl-NL" dirty="0" smtClean="0"/>
              <a:t>Kies: in werkbalk: “mijn favorieten”</a:t>
            </a:r>
          </a:p>
          <a:p>
            <a:r>
              <a:rPr lang="nl-NL" dirty="0" smtClean="0"/>
              <a:t>Kies: deze plek toevoegen</a:t>
            </a:r>
          </a:p>
          <a:p>
            <a:r>
              <a:rPr lang="nl-NL" dirty="0" smtClean="0"/>
              <a:t>Je ziet je favorieten staan bij: “mijn favorieten”</a:t>
            </a:r>
          </a:p>
          <a:p>
            <a:endParaRPr lang="nl-NL" dirty="0"/>
          </a:p>
        </p:txBody>
      </p:sp>
      <p:pic>
        <p:nvPicPr>
          <p:cNvPr id="4" name="Afbeelding 3" descr="Schermafdruk 2016-09-10 10.2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69" y="2132856"/>
            <a:ext cx="3174131" cy="321297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236296" y="2348880"/>
            <a:ext cx="1728192" cy="25202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 links 5"/>
          <p:cNvSpPr/>
          <p:nvPr/>
        </p:nvSpPr>
        <p:spPr>
          <a:xfrm>
            <a:off x="6156176" y="4941168"/>
            <a:ext cx="100811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 links 7"/>
          <p:cNvSpPr/>
          <p:nvPr/>
        </p:nvSpPr>
        <p:spPr>
          <a:xfrm rot="5400000">
            <a:off x="7056276" y="1664804"/>
            <a:ext cx="100811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30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  <a:t>Klik op “mijn favorieten” en dan:</a:t>
            </a:r>
            <a:b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</a:br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  <a:t>Deze plek toevoegen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5221"/>
            <a:ext cx="78867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7804">
            <a:off x="2599366" y="1281273"/>
            <a:ext cx="62630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91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Je levert documenten als volgt in: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2564904"/>
            <a:ext cx="6336704" cy="3877891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err="1" smtClean="0">
                <a:solidFill>
                  <a:srgbClr val="FF0000"/>
                </a:solidFill>
              </a:rPr>
              <a:t>Vibe</a:t>
            </a:r>
            <a:r>
              <a:rPr lang="nl-NL" dirty="0" smtClean="0">
                <a:solidFill>
                  <a:srgbClr val="FF0000"/>
                </a:solidFill>
              </a:rPr>
              <a:t>&gt;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smtClean="0">
                <a:solidFill>
                  <a:srgbClr val="FF0000"/>
                </a:solidFill>
              </a:rPr>
              <a:t>Mijn </a:t>
            </a:r>
            <a:r>
              <a:rPr lang="nl-NL" sz="3600" dirty="0" err="1" smtClean="0">
                <a:solidFill>
                  <a:srgbClr val="FF0000"/>
                </a:solidFill>
              </a:rPr>
              <a:t>workspace</a:t>
            </a:r>
            <a:r>
              <a:rPr lang="nl-NL" sz="36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   </a:t>
            </a:r>
            <a:r>
              <a:rPr lang="nl-NL" sz="3600" dirty="0">
                <a:solidFill>
                  <a:srgbClr val="FF0000"/>
                </a:solidFill>
              </a:rPr>
              <a:t>W</a:t>
            </a:r>
            <a:r>
              <a:rPr lang="nl-NL" sz="3600" dirty="0" smtClean="0">
                <a:solidFill>
                  <a:srgbClr val="FF0000"/>
                </a:solidFill>
              </a:rPr>
              <a:t>erkruimte&gt;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    kies de </a:t>
            </a:r>
            <a:r>
              <a:rPr lang="nl-NL" sz="3600" dirty="0" smtClean="0">
                <a:solidFill>
                  <a:srgbClr val="FF0000"/>
                </a:solidFill>
              </a:rPr>
              <a:t>juiste map</a:t>
            </a:r>
            <a:endParaRPr lang="nl-NL" sz="3600" dirty="0" smtClean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989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nl-NL" sz="54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</a:t>
            </a:r>
            <a:r>
              <a:rPr lang="nl-NL" sz="54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elf document uploaden:</a:t>
            </a:r>
            <a:endParaRPr lang="nl-NL" sz="5400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653536" cy="4021907"/>
          </a:xfrm>
        </p:spPr>
        <p:txBody>
          <a:bodyPr/>
          <a:lstStyle/>
          <a:p>
            <a:r>
              <a:rPr lang="nl-NL" dirty="0" smtClean="0"/>
              <a:t>Ga op de juiste map staan</a:t>
            </a:r>
            <a:endParaRPr lang="nl-NL" dirty="0" smtClean="0"/>
          </a:p>
          <a:p>
            <a:r>
              <a:rPr lang="nl-NL" dirty="0" smtClean="0"/>
              <a:t>Kies: bestanden </a:t>
            </a:r>
            <a:r>
              <a:rPr lang="nl-NL" dirty="0" smtClean="0"/>
              <a:t>toevoegen</a:t>
            </a:r>
          </a:p>
          <a:p>
            <a:r>
              <a:rPr lang="nl-NL" dirty="0" smtClean="0"/>
              <a:t>Upload het bestand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Schermafdruk 2016-09-10 10.3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6"/>
            <a:ext cx="5232400" cy="2717800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 rot="2858667">
            <a:off x="6360329" y="3206568"/>
            <a:ext cx="360040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56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  <a:t>Handleiding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1"/>
            <a:ext cx="9020896" cy="124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OMLAAG 3"/>
          <p:cNvSpPr/>
          <p:nvPr/>
        </p:nvSpPr>
        <p:spPr>
          <a:xfrm rot="20791499">
            <a:off x="8209447" y="1844824"/>
            <a:ext cx="648072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921225" y="2259649"/>
            <a:ext cx="481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Alle uitleg over VIBE staat bij:  </a:t>
            </a:r>
            <a:r>
              <a:rPr lang="nl-NL" sz="48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nl-NL" sz="2400" dirty="0" smtClean="0"/>
              <a:t>  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1619672" y="486916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Of: http</a:t>
            </a:r>
            <a:r>
              <a:rPr lang="nl-NL" dirty="0"/>
              <a:t>://maken.wikiwijs.nl/29298/scholing#page-859862</a:t>
            </a:r>
          </a:p>
        </p:txBody>
      </p:sp>
    </p:spTree>
    <p:extLst>
      <p:ext uri="{BB962C8B-B14F-4D97-AF65-F5344CB8AC3E}">
        <p14:creationId xmlns:p14="http://schemas.microsoft.com/office/powerpoint/2010/main" val="41812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Wat is VIBE?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Hier kun je je </a:t>
            </a:r>
            <a:r>
              <a:rPr lang="nl-NL" dirty="0" smtClean="0"/>
              <a:t>documenten kunt opslaan en delen</a:t>
            </a:r>
          </a:p>
          <a:p>
            <a:r>
              <a:rPr lang="nl-NL" dirty="0" smtClean="0"/>
              <a:t>Je kunt </a:t>
            </a:r>
            <a:r>
              <a:rPr lang="nl-NL" dirty="0" smtClean="0"/>
              <a:t>onderling </a:t>
            </a:r>
            <a:r>
              <a:rPr lang="nl-NL" dirty="0" smtClean="0"/>
              <a:t>aan documenten werken </a:t>
            </a:r>
          </a:p>
          <a:p>
            <a:r>
              <a:rPr lang="nl-NL" dirty="0" smtClean="0"/>
              <a:t>Of b.v. </a:t>
            </a:r>
            <a:r>
              <a:rPr lang="nl-NL" dirty="0" smtClean="0"/>
              <a:t>Werkstuk/ document </a:t>
            </a:r>
            <a:r>
              <a:rPr lang="nl-NL" dirty="0" smtClean="0"/>
              <a:t>inleveren via VIBE</a:t>
            </a:r>
          </a:p>
          <a:p>
            <a:r>
              <a:rPr lang="nl-NL" dirty="0" smtClean="0"/>
              <a:t>Of je portfolio laten inzien aan docent.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62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Waar staat je lesstof?</a:t>
            </a:r>
            <a:br>
              <a:rPr lang="nl-NL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Klik bovenaan op KLAS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29600" cy="9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6660232" y="3140968"/>
            <a:ext cx="1728192" cy="1728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10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Links zie je staan</a:t>
            </a: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b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AVO</a:t>
            </a:r>
            <a:b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Je vakrichting (hier BLOEM)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Tijdelijke aanduiding voor inhoud 3" descr="Schermafdruk 2016-09-10 09.45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r="6105"/>
          <a:stretch>
            <a:fillRect/>
          </a:stretch>
        </p:blipFill>
        <p:spPr>
          <a:xfrm>
            <a:off x="611560" y="1988840"/>
            <a:ext cx="7571184" cy="4163860"/>
          </a:xfrm>
        </p:spPr>
      </p:pic>
    </p:spTree>
    <p:extLst>
      <p:ext uri="{BB962C8B-B14F-4D97-AF65-F5344CB8AC3E}">
        <p14:creationId xmlns:p14="http://schemas.microsoft.com/office/powerpoint/2010/main" val="270578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Klik op </a:t>
            </a:r>
            <a:r>
              <a:rPr lang="nl-NL" sz="40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AVO</a:t>
            </a:r>
            <a:br>
              <a:rPr lang="nl-NL" sz="40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nl-NL" sz="40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 je kunt op de vakken klikken.</a:t>
            </a:r>
            <a:endParaRPr lang="nl-NL" sz="4000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Tijdelijke aanduiding voor inhoud 3" descr="Schermafdruk 2016-09-10 09.53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0" r="-14280"/>
          <a:stretch>
            <a:fillRect/>
          </a:stretch>
        </p:blipFill>
        <p:spPr>
          <a:xfrm>
            <a:off x="1187624" y="1916832"/>
            <a:ext cx="6851104" cy="3767843"/>
          </a:xfrm>
        </p:spPr>
      </p:pic>
    </p:spTree>
    <p:extLst>
      <p:ext uri="{BB962C8B-B14F-4D97-AF65-F5344CB8AC3E}">
        <p14:creationId xmlns:p14="http://schemas.microsoft.com/office/powerpoint/2010/main" val="178479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Klik op je vak </a:t>
            </a:r>
            <a:r>
              <a:rPr lang="nl-NL" sz="28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(hier dierverzorging)</a:t>
            </a:r>
            <a:endParaRPr lang="nl-NL" sz="2800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Tijdelijke aanduiding voor inhoud 3" descr="Schermafdruk 2016-09-10 10.11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b="8201"/>
          <a:stretch>
            <a:fillRect/>
          </a:stretch>
        </p:blipFill>
        <p:spPr>
          <a:xfrm>
            <a:off x="899592" y="2204864"/>
            <a:ext cx="7139136" cy="3926250"/>
          </a:xfrm>
        </p:spPr>
      </p:pic>
    </p:spTree>
    <p:extLst>
      <p:ext uri="{BB962C8B-B14F-4D97-AF65-F5344CB8AC3E}">
        <p14:creationId xmlns:p14="http://schemas.microsoft.com/office/powerpoint/2010/main" val="360287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  <a:t>Klik op </a:t>
            </a: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de rode tekst </a:t>
            </a:r>
            <a:endParaRPr lang="nl-NL" dirty="0"/>
          </a:p>
        </p:txBody>
      </p:sp>
      <p:pic>
        <p:nvPicPr>
          <p:cNvPr id="4" name="Tijdelijke aanduiding voor inhoud 3" descr="Schermafdruk 2016-09-10 10.1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5" r="-8595"/>
          <a:stretch>
            <a:fillRect/>
          </a:stretch>
        </p:blipFill>
        <p:spPr>
          <a:xfrm>
            <a:off x="755576" y="1628800"/>
            <a:ext cx="7499176" cy="4124258"/>
          </a:xfrm>
        </p:spPr>
      </p:pic>
    </p:spTree>
    <p:extLst>
      <p:ext uri="{BB962C8B-B14F-4D97-AF65-F5344CB8AC3E}">
        <p14:creationId xmlns:p14="http://schemas.microsoft.com/office/powerpoint/2010/main" val="388755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  <a:t>Let op!!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Klik ALTIJD op het driehoekje v</a:t>
            </a:r>
            <a:r>
              <a:rPr lang="nl-NL" dirty="0" smtClean="0"/>
              <a:t>óó</a:t>
            </a:r>
            <a:r>
              <a:rPr lang="nl-NL" dirty="0" smtClean="0"/>
              <a:t>r de map.</a:t>
            </a:r>
          </a:p>
          <a:p>
            <a:r>
              <a:rPr lang="nl-NL" dirty="0" smtClean="0"/>
              <a:t>Anders zie je geen inhoud.</a:t>
            </a:r>
          </a:p>
          <a:p>
            <a:endParaRPr lang="nl-NL" dirty="0"/>
          </a:p>
        </p:txBody>
      </p:sp>
      <p:pic>
        <p:nvPicPr>
          <p:cNvPr id="4" name="Afbeelding 3" descr="Schermafdruk 2016-09-10 10.1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2895600" cy="622300"/>
          </a:xfrm>
          <a:prstGeom prst="rect">
            <a:avLst/>
          </a:prstGeom>
        </p:spPr>
      </p:pic>
      <p:pic>
        <p:nvPicPr>
          <p:cNvPr id="5" name="Afbeelding 4" descr="Schermafdruk 2016-09-10 10.17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516661" cy="3255020"/>
          </a:xfrm>
          <a:prstGeom prst="rect">
            <a:avLst/>
          </a:prstGeom>
        </p:spPr>
      </p:pic>
      <p:sp>
        <p:nvSpPr>
          <p:cNvPr id="6" name="Pijl links 5"/>
          <p:cNvSpPr/>
          <p:nvPr/>
        </p:nvSpPr>
        <p:spPr>
          <a:xfrm>
            <a:off x="3995936" y="2852936"/>
            <a:ext cx="22322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links 6"/>
          <p:cNvSpPr/>
          <p:nvPr/>
        </p:nvSpPr>
        <p:spPr>
          <a:xfrm>
            <a:off x="179512" y="2996952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88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4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Ga naar: </a:t>
            </a:r>
            <a:r>
              <a:rPr lang="nl-NL" sz="54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MijnHelicon.nl</a:t>
            </a:r>
            <a:r>
              <a:rPr lang="nl-NL" sz="54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nl-NL" sz="54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nl-NL" sz="54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Klik op groene pijltjes</a:t>
            </a:r>
            <a:endParaRPr lang="nl-NL" sz="5400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Tijdelijke aanduiding voor inhoud 4" descr="Schermafdruk 2016-09-10 09.1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r="874"/>
          <a:stretch>
            <a:fillRect/>
          </a:stretch>
        </p:blipFill>
        <p:spPr>
          <a:xfrm>
            <a:off x="467544" y="1556792"/>
            <a:ext cx="8229600" cy="4525963"/>
          </a:xfrm>
        </p:spPr>
      </p:pic>
      <p:sp>
        <p:nvSpPr>
          <p:cNvPr id="4" name="PIJL-OMLAAG 3"/>
          <p:cNvSpPr/>
          <p:nvPr/>
        </p:nvSpPr>
        <p:spPr>
          <a:xfrm rot="999083">
            <a:off x="8498167" y="1456408"/>
            <a:ext cx="576064" cy="1855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2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Je bent nu in </a:t>
            </a:r>
            <a:r>
              <a:rPr lang="nl-NL" sz="49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VIBE</a:t>
            </a:r>
            <a:br>
              <a:rPr lang="nl-NL" sz="49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nl-NL" sz="31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Klik links bovenaan op “ Mijn </a:t>
            </a:r>
            <a:r>
              <a:rPr lang="nl-NL" sz="31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workspace</a:t>
            </a:r>
            <a:r>
              <a:rPr lang="nl-NL" sz="3100" b="1" dirty="0" smtClean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” </a:t>
            </a:r>
            <a:endParaRPr lang="nl-NL" sz="3100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Tijdelijke aanduiding voor inhoud 3" descr="Schermafdruk 2016-09-10 09.23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45" r="-52145"/>
          <a:stretch>
            <a:fillRect/>
          </a:stretch>
        </p:blipFill>
        <p:spPr>
          <a:xfrm>
            <a:off x="899592" y="2060848"/>
            <a:ext cx="7427168" cy="3960440"/>
          </a:xfrm>
        </p:spPr>
      </p:pic>
      <p:sp>
        <p:nvSpPr>
          <p:cNvPr id="5" name="Pijl omlaag 4"/>
          <p:cNvSpPr/>
          <p:nvPr/>
        </p:nvSpPr>
        <p:spPr>
          <a:xfrm>
            <a:off x="4139952" y="2348880"/>
            <a:ext cx="504056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8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9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Je ziet 3 mappen staan:</a:t>
            </a:r>
            <a:endParaRPr lang="nl-NL" sz="4900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Tijdelijke aanduiding voor inhoud 5" descr="Schermafdruk 2016-09-10 09.06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1" r="-56481"/>
          <a:stretch>
            <a:fillRect/>
          </a:stretch>
        </p:blipFill>
        <p:spPr>
          <a:xfrm>
            <a:off x="755576" y="1628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1265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Klik op de map “ mijn bestanden</a:t>
            </a:r>
            <a:r>
              <a:rPr lang="nl-NL" dirty="0" smtClean="0"/>
              <a:t>”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61048"/>
          </a:xfrm>
        </p:spPr>
        <p:txBody>
          <a:bodyPr/>
          <a:lstStyle/>
          <a:p>
            <a:r>
              <a:rPr lang="nl-NL" dirty="0" smtClean="0"/>
              <a:t>Hierin staan 2 mappen:</a:t>
            </a:r>
          </a:p>
          <a:p>
            <a:r>
              <a:rPr lang="nl-NL" dirty="0" smtClean="0"/>
              <a:t>Besloten: </a:t>
            </a:r>
          </a:p>
          <a:p>
            <a:pPr lvl="1"/>
            <a:r>
              <a:rPr lang="nl-NL" sz="1400" dirty="0" smtClean="0"/>
              <a:t>Documenten voor jou alleen. Niemand kan dit inzien.</a:t>
            </a:r>
          </a:p>
          <a:p>
            <a:r>
              <a:rPr lang="nl-NL" dirty="0" smtClean="0"/>
              <a:t>Werkruimte: </a:t>
            </a:r>
          </a:p>
          <a:p>
            <a:pPr lvl="1"/>
            <a:r>
              <a:rPr lang="nl-NL" sz="1400" dirty="0" smtClean="0"/>
              <a:t>Hier </a:t>
            </a:r>
            <a:r>
              <a:rPr lang="nl-NL" sz="1400" dirty="0"/>
              <a:t>plaats je je documenten die je moet inleveren bij je </a:t>
            </a:r>
            <a:r>
              <a:rPr lang="nl-NL" sz="1400" dirty="0" smtClean="0"/>
              <a:t>docent.</a:t>
            </a:r>
          </a:p>
          <a:p>
            <a:pPr lvl="1"/>
            <a:r>
              <a:rPr lang="nl-NL" sz="1400" dirty="0"/>
              <a:t>I</a:t>
            </a:r>
            <a:r>
              <a:rPr lang="nl-NL" sz="1400" dirty="0" smtClean="0"/>
              <a:t>s </a:t>
            </a:r>
            <a:r>
              <a:rPr lang="nl-NL" sz="1400" dirty="0"/>
              <a:t>gedeelde map. Hier kunnen alle docenten in kijken. </a:t>
            </a:r>
            <a:r>
              <a:rPr lang="nl-NL" sz="1400" dirty="0" smtClean="0"/>
              <a:t>Leerlingen </a:t>
            </a:r>
            <a:r>
              <a:rPr lang="nl-NL" sz="1400" dirty="0"/>
              <a:t>niet bij elkaar</a:t>
            </a:r>
            <a:r>
              <a:rPr lang="nl-NL" sz="1400" dirty="0"/>
              <a:t>.</a:t>
            </a:r>
          </a:p>
          <a:p>
            <a:pPr lvl="1"/>
            <a:endParaRPr lang="nl-NL" sz="1400" dirty="0"/>
          </a:p>
          <a:p>
            <a:endParaRPr lang="nl-NL" dirty="0"/>
          </a:p>
        </p:txBody>
      </p:sp>
      <p:pic>
        <p:nvPicPr>
          <p:cNvPr id="4" name="Afbeelding 3" descr="Schermafdruk 2016-09-10 09.3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93096"/>
            <a:ext cx="4528344" cy="185173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948264" y="5301208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Kader 5"/>
          <p:cNvSpPr/>
          <p:nvPr/>
        </p:nvSpPr>
        <p:spPr>
          <a:xfrm>
            <a:off x="6660232" y="4725144"/>
            <a:ext cx="2232248" cy="1296144"/>
          </a:xfrm>
          <a:prstGeom prst="fram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5868144" y="4581128"/>
            <a:ext cx="36004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9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map werkruimte is belangrijk!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908920"/>
          </a:xfrm>
        </p:spPr>
        <p:txBody>
          <a:bodyPr/>
          <a:lstStyle/>
          <a:p>
            <a:r>
              <a:rPr lang="nl-NL" dirty="0" smtClean="0"/>
              <a:t>Klik op de map “ werkruimte”</a:t>
            </a:r>
          </a:p>
          <a:p>
            <a:r>
              <a:rPr lang="nl-NL" dirty="0" smtClean="0"/>
              <a:t>Hier lever je je documenten in aan de docent</a:t>
            </a:r>
          </a:p>
          <a:p>
            <a:r>
              <a:rPr lang="nl-NL" dirty="0" smtClean="0"/>
              <a:t>Hierin gaan we mappen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81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n/>
                <a:solidFill>
                  <a:schemeClr val="accent3">
                    <a:lumMod val="75000"/>
                  </a:schemeClr>
                </a:solidFill>
              </a:rPr>
              <a:t>Map maken in </a:t>
            </a: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VIBE</a:t>
            </a:r>
            <a:b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</a:rPr>
            </a:br>
            <a:r>
              <a:rPr lang="nl-NL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Klik op Mijn bestanden&gt; werkruimte&gt; nieuwe map</a:t>
            </a:r>
            <a:endParaRPr lang="nl-NL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5" descr="Schermafdruk 2016-09-10 11.08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46" b="-62846"/>
          <a:stretch>
            <a:fillRect/>
          </a:stretch>
        </p:blipFill>
        <p:spPr>
          <a:xfrm>
            <a:off x="1403648" y="2780928"/>
            <a:ext cx="5904656" cy="3247333"/>
          </a:xfrm>
        </p:spPr>
      </p:pic>
      <p:sp>
        <p:nvSpPr>
          <p:cNvPr id="4" name="PIJL-OMLAAG 3"/>
          <p:cNvSpPr/>
          <p:nvPr/>
        </p:nvSpPr>
        <p:spPr>
          <a:xfrm rot="624886">
            <a:off x="6232144" y="2154360"/>
            <a:ext cx="390366" cy="16727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70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ln/>
                <a:solidFill>
                  <a:schemeClr val="accent3">
                    <a:lumMod val="75000"/>
                  </a:schemeClr>
                </a:solidFill>
              </a:rPr>
              <a:t>Maak mappen:</a:t>
            </a:r>
            <a:endParaRPr lang="nl-NL" sz="40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39752" y="1844824"/>
            <a:ext cx="627504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AVO: </a:t>
            </a:r>
          </a:p>
          <a:p>
            <a:pPr lvl="1"/>
            <a:r>
              <a:rPr lang="nl-NL" dirty="0" smtClean="0"/>
              <a:t>Engels</a:t>
            </a:r>
            <a:endParaRPr lang="nl-NL" dirty="0"/>
          </a:p>
          <a:p>
            <a:pPr lvl="1"/>
            <a:r>
              <a:rPr lang="nl-NL" dirty="0"/>
              <a:t>Nederlands</a:t>
            </a:r>
          </a:p>
          <a:p>
            <a:pPr lvl="1"/>
            <a:r>
              <a:rPr lang="nl-NL" dirty="0"/>
              <a:t>Rekenen</a:t>
            </a:r>
          </a:p>
          <a:p>
            <a:pPr lvl="1"/>
            <a:r>
              <a:rPr lang="nl-NL" dirty="0"/>
              <a:t>LOB</a:t>
            </a:r>
          </a:p>
          <a:p>
            <a:pPr lvl="1"/>
            <a:r>
              <a:rPr lang="nl-NL" dirty="0" smtClean="0"/>
              <a:t>ICT</a:t>
            </a:r>
          </a:p>
          <a:p>
            <a:r>
              <a:rPr lang="nl-NL" dirty="0" smtClean="0"/>
              <a:t>Je vak (TPL of Bloem</a:t>
            </a:r>
            <a:r>
              <a:rPr lang="nl-NL" dirty="0"/>
              <a:t> </a:t>
            </a:r>
            <a:r>
              <a:rPr lang="nl-NL" dirty="0" smtClean="0"/>
              <a:t>of Dier)</a:t>
            </a:r>
          </a:p>
          <a:p>
            <a:pPr lvl="1"/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....</a:t>
            </a:r>
          </a:p>
          <a:p>
            <a:pPr lvl="1"/>
            <a:r>
              <a:rPr lang="is-IS" dirty="0" smtClean="0"/>
              <a:t>...</a:t>
            </a: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1952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466</Words>
  <Application>Microsoft Macintosh PowerPoint</Application>
  <PresentationFormat>Diavoorstelling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PowerPoint-presentatie</vt:lpstr>
      <vt:lpstr>Wat is VIBE?</vt:lpstr>
      <vt:lpstr>Ga naar: MijnHelicon.nl Klik op groene pijltjes</vt:lpstr>
      <vt:lpstr>Je bent nu in VIBE Klik links bovenaan op “ Mijn workspace” </vt:lpstr>
      <vt:lpstr>Je ziet 3 mappen staan:</vt:lpstr>
      <vt:lpstr>Klik op de map “ mijn bestanden” </vt:lpstr>
      <vt:lpstr>De map werkruimte is belangrijk!</vt:lpstr>
      <vt:lpstr>Map maken in VIBE Klik op Mijn bestanden&gt; werkruimte&gt; nieuwe map</vt:lpstr>
      <vt:lpstr>Maak mappen:</vt:lpstr>
      <vt:lpstr>Mappen TPL:</vt:lpstr>
      <vt:lpstr>Mappen Bloem:</vt:lpstr>
      <vt:lpstr>Mappen Dier klas 1:</vt:lpstr>
      <vt:lpstr>Mappen Dier klas 2:</vt:lpstr>
      <vt:lpstr>Nog 2 mappen:</vt:lpstr>
      <vt:lpstr>Favorieten: snel naar je map</vt:lpstr>
      <vt:lpstr>Klik op “mijn favorieten” en dan: Deze plek toevoegen</vt:lpstr>
      <vt:lpstr>Je levert documenten als volgt in:</vt:lpstr>
      <vt:lpstr>Zelf document uploaden:</vt:lpstr>
      <vt:lpstr>Handleiding</vt:lpstr>
      <vt:lpstr>Waar staat je lesstof? Klik bovenaan op KLAS</vt:lpstr>
      <vt:lpstr>Links zie je staan: AVO Je vakrichting (hier BLOEM)</vt:lpstr>
      <vt:lpstr>Klik op AVO en je kunt op de vakken klikken.</vt:lpstr>
      <vt:lpstr>Klik op je vak (hier dierverzorging)</vt:lpstr>
      <vt:lpstr>Klik op de rode tekst </vt:lpstr>
      <vt:lpstr>Let op!!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VIBE</dc:title>
  <dc:creator>E. van de Looveren</dc:creator>
  <cp:lastModifiedBy>E. v.d.Looveren</cp:lastModifiedBy>
  <cp:revision>87</cp:revision>
  <dcterms:created xsi:type="dcterms:W3CDTF">2014-07-05T12:57:49Z</dcterms:created>
  <dcterms:modified xsi:type="dcterms:W3CDTF">2016-09-10T09:38:04Z</dcterms:modified>
</cp:coreProperties>
</file>